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4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6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56F4-BE78-7B47-B6BD-F4DB626B6417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5769B-E167-EF48-BE60-850B10E6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4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462" y="1849599"/>
            <a:ext cx="7887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Foreign Policy #1: Truman Doctrine</a:t>
            </a:r>
          </a:p>
          <a:p>
            <a:pPr algn="ctr"/>
            <a:r>
              <a:rPr lang="en-US" sz="3600" b="1" dirty="0" smtClean="0"/>
              <a:t>WHOLE CLASS EXPERIENCE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289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82" y="493847"/>
            <a:ext cx="797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TRUMAN DOCTRINE = </a:t>
            </a:r>
            <a:r>
              <a:rPr lang="en-US" sz="2800" b="1" dirty="0" smtClean="0">
                <a:latin typeface="Apple Casual"/>
                <a:cs typeface="Apple Casual"/>
              </a:rPr>
              <a:t>CONTAIN COMMUNISM </a:t>
            </a:r>
            <a:endParaRPr lang="en-US" sz="2800" b="1" dirty="0">
              <a:latin typeface="Apple Casual"/>
              <a:cs typeface="Apple Casu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082" y="1319195"/>
            <a:ext cx="7973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was the U.S. government willing to do in order to “</a:t>
            </a:r>
            <a:r>
              <a:rPr lang="en-US" sz="3200" dirty="0" smtClean="0">
                <a:latin typeface="Apple Casual"/>
                <a:cs typeface="Apple Casual"/>
              </a:rPr>
              <a:t>contain communism?”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40728" y="2602413"/>
            <a:ext cx="6586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Contribute billions of dollars to finance the economic recovery of Europe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0728" y="3433410"/>
            <a:ext cx="65860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Create new securities organizations (National Security Council and CIA) to gather intelligence and conduct secret operations abroad.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40728" y="4633738"/>
            <a:ext cx="658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Deny Americans their civil liberties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40728" y="5095403"/>
            <a:ext cx="658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Go to WAR?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64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osRevolutiongi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4631" cy="60807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126598"/>
            <a:ext cx="914400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1949</a:t>
            </a:r>
            <a:r>
              <a:rPr lang="en-US" sz="2800" dirty="0" smtClean="0"/>
              <a:t> – communists led by </a:t>
            </a:r>
            <a:r>
              <a:rPr lang="en-US" sz="2800" b="1" dirty="0" smtClean="0"/>
              <a:t>Mao Zedong </a:t>
            </a:r>
            <a:r>
              <a:rPr lang="en-US" sz="2800" dirty="0" smtClean="0"/>
              <a:t>win Chinese civil war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									</a:t>
            </a:r>
            <a:r>
              <a:rPr lang="en-US" sz="2400" dirty="0" smtClean="0"/>
              <a:t>and </a:t>
            </a:r>
          </a:p>
          <a:p>
            <a:r>
              <a:rPr lang="en-US" sz="2800" dirty="0" smtClean="0"/>
              <a:t>		  the Soviet Union tests its first atomic bomb!! </a:t>
            </a:r>
          </a:p>
          <a:p>
            <a:endParaRPr lang="en-US" dirty="0"/>
          </a:p>
        </p:txBody>
      </p:sp>
      <p:pic>
        <p:nvPicPr>
          <p:cNvPr id="9" name="Picture 8" descr="8izKqA84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072" y="-2234068"/>
            <a:ext cx="885518" cy="197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1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84 0.00786 L -0.0177 0.00786 C 0.1629 0.00786 0.38844 0.38303 0.38844 0.68747 L 0.38844 1.3693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14" y="68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-Korea_38th_Parall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7" y="329231"/>
            <a:ext cx="4238252" cy="6184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6567" y="329231"/>
            <a:ext cx="3834012" cy="541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Korean War (1950-1953)</a:t>
            </a:r>
          </a:p>
          <a:p>
            <a:endParaRPr lang="en-US" sz="2400" b="1" dirty="0"/>
          </a:p>
          <a:p>
            <a:r>
              <a:rPr lang="en-US" sz="2400" b="1" dirty="0" smtClean="0"/>
              <a:t>Background Info:</a:t>
            </a:r>
          </a:p>
          <a:p>
            <a:endParaRPr lang="en-US" sz="1000" dirty="0"/>
          </a:p>
          <a:p>
            <a:r>
              <a:rPr lang="en-US" sz="2400" dirty="0" smtClean="0"/>
              <a:t>After WWII – Korea divided into two zones (north controlled by the Soviet Union - south by the U.S.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How the war started? </a:t>
            </a:r>
          </a:p>
          <a:p>
            <a:endParaRPr lang="en-US" sz="2400" b="1" dirty="0" smtClean="0"/>
          </a:p>
          <a:p>
            <a:r>
              <a:rPr lang="en-US" sz="2400" dirty="0" smtClean="0"/>
              <a:t>NK army invades the south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44903" y="4585718"/>
            <a:ext cx="0" cy="3292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86567" y="4914949"/>
            <a:ext cx="3834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“contain” communism, Truman receives permission to use force to repel the invasion.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94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1339-004-68FCF7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53347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215" y="0"/>
            <a:ext cx="44926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the end… </a:t>
            </a:r>
          </a:p>
          <a:p>
            <a:endParaRPr lang="en-US" sz="1000" dirty="0"/>
          </a:p>
          <a:p>
            <a:r>
              <a:rPr lang="en-US" sz="2400" dirty="0" smtClean="0"/>
              <a:t>Stalemate at the </a:t>
            </a:r>
            <a:r>
              <a:rPr lang="en-US" sz="2400" b="1" dirty="0" smtClean="0"/>
              <a:t>38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parallel </a:t>
            </a:r>
            <a:r>
              <a:rPr lang="en-US" sz="2400" dirty="0" smtClean="0"/>
              <a:t>and</a:t>
            </a:r>
            <a:endParaRPr lang="en-US" sz="2400" b="1" dirty="0" smtClean="0"/>
          </a:p>
          <a:p>
            <a:endParaRPr lang="en-US" sz="1000" dirty="0"/>
          </a:p>
          <a:p>
            <a:pPr algn="ctr"/>
            <a:r>
              <a:rPr lang="en-US" sz="2400" dirty="0" smtClean="0"/>
              <a:t>33,000 Americans died </a:t>
            </a:r>
          </a:p>
          <a:p>
            <a:pPr algn="ctr"/>
            <a:r>
              <a:rPr lang="en-US" sz="2400" dirty="0" smtClean="0"/>
              <a:t>1 million Korean soldiers </a:t>
            </a:r>
          </a:p>
          <a:p>
            <a:pPr algn="ctr"/>
            <a:r>
              <a:rPr lang="en-US" sz="2400" dirty="0" smtClean="0"/>
              <a:t>2 million Korean civilians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3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ochine_française_(1913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15"/>
          <a:stretch/>
        </p:blipFill>
        <p:spPr>
          <a:xfrm>
            <a:off x="326041" y="352748"/>
            <a:ext cx="3954880" cy="6213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337162"/>
            <a:ext cx="4572000" cy="5201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The Vietnam War (1964-1975)</a:t>
            </a:r>
          </a:p>
          <a:p>
            <a:endParaRPr lang="en-US" sz="1000" b="1" dirty="0" smtClean="0"/>
          </a:p>
          <a:p>
            <a:r>
              <a:rPr lang="en-US" sz="2400" b="1" dirty="0" smtClean="0"/>
              <a:t>Background Info:</a:t>
            </a:r>
          </a:p>
          <a:p>
            <a:endParaRPr lang="en-US" sz="2400" dirty="0" smtClean="0"/>
          </a:p>
          <a:p>
            <a:r>
              <a:rPr lang="en-US" sz="2400" dirty="0" smtClean="0"/>
              <a:t>Before</a:t>
            </a:r>
            <a:r>
              <a:rPr lang="en-US" sz="2400" dirty="0" smtClean="0"/>
              <a:t> WWII = </a:t>
            </a:r>
            <a:r>
              <a:rPr lang="en-US" sz="2200" dirty="0" smtClean="0"/>
              <a:t>French colony </a:t>
            </a:r>
          </a:p>
          <a:p>
            <a:r>
              <a:rPr lang="en-US" sz="2400" dirty="0" smtClean="0"/>
              <a:t>During WWII = </a:t>
            </a:r>
            <a:r>
              <a:rPr lang="en-US" sz="2200" dirty="0" smtClean="0"/>
              <a:t>Occupied by Japan </a:t>
            </a:r>
          </a:p>
          <a:p>
            <a:r>
              <a:rPr lang="en-US" sz="2400" dirty="0" smtClean="0"/>
              <a:t>After WWII = </a:t>
            </a:r>
            <a:r>
              <a:rPr lang="en-US" sz="2200" dirty="0" smtClean="0"/>
              <a:t>Viet Minh, a communist army, wins independence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endParaRPr lang="en-US" sz="1000" b="1" dirty="0"/>
          </a:p>
          <a:p>
            <a:r>
              <a:rPr lang="en-US" sz="2400" dirty="0" smtClean="0"/>
              <a:t>U.S. </a:t>
            </a:r>
            <a:r>
              <a:rPr lang="en-US" sz="2400" dirty="0" smtClean="0"/>
              <a:t>hoping once again to “contain” communism finances the creation of a pro-American South Vietnamese govt. in 1954.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960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2526" y="341618"/>
            <a:ext cx="417693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How the war started?</a:t>
            </a:r>
          </a:p>
          <a:p>
            <a:endParaRPr lang="en-US" sz="1000" b="1" dirty="0"/>
          </a:p>
          <a:p>
            <a:r>
              <a:rPr lang="en-US" sz="2500" dirty="0" smtClean="0"/>
              <a:t>North Vietnamese (supported by the Soviet Union) fight against the South Vietnamese (supported by the U.S.) </a:t>
            </a:r>
            <a:r>
              <a:rPr lang="en-US" sz="2500" b="1" dirty="0" smtClean="0"/>
              <a:t> </a:t>
            </a:r>
          </a:p>
          <a:p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691391" y="2460634"/>
            <a:ext cx="0" cy="493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72526" y="2909184"/>
            <a:ext cx="43714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South is losing and after a N.V. patrol boat fires on an American ship– Congress passes the “</a:t>
            </a:r>
            <a:r>
              <a:rPr lang="en-US" sz="2500" b="1" dirty="0" smtClean="0"/>
              <a:t>Gulf of Tonkin Resolution</a:t>
            </a:r>
            <a:r>
              <a:rPr lang="en-US" sz="2500" dirty="0" smtClean="0"/>
              <a:t>”  giving the president power to declare war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67868" y="4997885"/>
            <a:ext cx="0" cy="493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72526" y="5474335"/>
            <a:ext cx="41769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U.S. sends troops to Vietnam for more than ten years.  </a:t>
            </a:r>
          </a:p>
          <a:p>
            <a:endParaRPr lang="en-US" sz="2500" dirty="0" smtClean="0"/>
          </a:p>
        </p:txBody>
      </p:sp>
      <p:pic>
        <p:nvPicPr>
          <p:cNvPr id="10" name="Picture 9" descr="91754-004-D2538C3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5" r="10763"/>
          <a:stretch/>
        </p:blipFill>
        <p:spPr>
          <a:xfrm>
            <a:off x="258737" y="341618"/>
            <a:ext cx="4280921" cy="627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7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6265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39691" y="106680"/>
            <a:ext cx="4704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the end… </a:t>
            </a:r>
          </a:p>
          <a:p>
            <a:endParaRPr lang="en-US" sz="1000" dirty="0"/>
          </a:p>
          <a:p>
            <a:r>
              <a:rPr lang="en-US" sz="2400" dirty="0" smtClean="0"/>
              <a:t>North Vietnamese wins!! </a:t>
            </a:r>
          </a:p>
          <a:p>
            <a:endParaRPr lang="en-US" sz="1000" dirty="0"/>
          </a:p>
          <a:p>
            <a:pPr algn="ctr"/>
            <a:r>
              <a:rPr lang="en-US" sz="2400" dirty="0" smtClean="0"/>
              <a:t>58,000 Americans died </a:t>
            </a:r>
          </a:p>
          <a:p>
            <a:pPr algn="ctr"/>
            <a:r>
              <a:rPr lang="en-US" sz="2400" dirty="0" smtClean="0"/>
              <a:t>3-4 million Vietnamese died</a:t>
            </a:r>
          </a:p>
          <a:p>
            <a:pPr algn="ctr"/>
            <a:endParaRPr lang="en-US" sz="2400" dirty="0" smtClean="0"/>
          </a:p>
          <a:p>
            <a:r>
              <a:rPr lang="en-US" sz="2400" b="1" dirty="0" smtClean="0"/>
              <a:t>1973 - </a:t>
            </a:r>
            <a:r>
              <a:rPr lang="en-US" sz="2400" dirty="0" smtClean="0"/>
              <a:t>W</a:t>
            </a:r>
            <a:r>
              <a:rPr lang="en-US" sz="2400" b="1" dirty="0" smtClean="0"/>
              <a:t>ar Powers Act </a:t>
            </a:r>
            <a:r>
              <a:rPr lang="en-US" sz="2400" dirty="0" smtClean="0"/>
              <a:t>(President must have congressional approval to send troops abroad.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4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952" y="446814"/>
            <a:ext cx="83501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All in the name of “containment”! </a:t>
            </a:r>
          </a:p>
          <a:p>
            <a:pPr algn="ctr"/>
            <a:endParaRPr lang="en-US" sz="1000" dirty="0"/>
          </a:p>
          <a:p>
            <a:r>
              <a:rPr lang="en-US" sz="2800" b="1" dirty="0" smtClean="0"/>
              <a:t>Domino theory = </a:t>
            </a:r>
            <a:r>
              <a:rPr lang="en-US" sz="2500" dirty="0" smtClean="0"/>
              <a:t>if one country in a region came under the influence of communism, then the surrounding countries would follow</a:t>
            </a:r>
            <a:endParaRPr lang="en-US" sz="2500" dirty="0"/>
          </a:p>
        </p:txBody>
      </p:sp>
      <p:pic>
        <p:nvPicPr>
          <p:cNvPr id="6" name="Picture 5" descr="8793618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2" y="2601250"/>
            <a:ext cx="8161977" cy="407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2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360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2015-05-15T16:56:09Z</dcterms:created>
  <dcterms:modified xsi:type="dcterms:W3CDTF">2015-05-15T16:57:37Z</dcterms:modified>
</cp:coreProperties>
</file>